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0" r:id="rId22"/>
    <p:sldId id="281" r:id="rId23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F1182-F060-4AF4-A59B-B29BFFE22A7B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BC8C5-C8E0-408D-BC1A-5D28C35B9B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39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A8CCD-6365-4B03-B1C3-F846B29373A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68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66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5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81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69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5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38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52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60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55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43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0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50BF-18FF-4673-A508-36C29CFCF71C}" type="datetimeFigureOut">
              <a:rPr lang="fr-FR" smtClean="0"/>
              <a:t>10/08/2017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61A55-7605-406E-A1E4-469C630479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750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5777"/>
            <a:ext cx="6344926" cy="434906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61160" y="3901440"/>
            <a:ext cx="9144000" cy="2352040"/>
          </a:xfrm>
        </p:spPr>
        <p:txBody>
          <a:bodyPr>
            <a:normAutofit/>
          </a:bodyPr>
          <a:lstStyle/>
          <a:p>
            <a:r>
              <a:rPr lang="fr-FR" sz="4400" i="1" dirty="0" smtClean="0">
                <a:solidFill>
                  <a:srgbClr val="002060"/>
                </a:solidFill>
                <a:latin typeface="Lucida Handwriting" panose="03010101010101010101" pitchFamily="66" charset="0"/>
              </a:rPr>
              <a:t>KERMESSE DE TANLAY</a:t>
            </a:r>
            <a:br>
              <a:rPr lang="fr-FR" sz="4400" i="1" dirty="0" smtClean="0">
                <a:solidFill>
                  <a:srgbClr val="002060"/>
                </a:solidFill>
                <a:latin typeface="Lucida Handwriting" panose="03010101010101010101" pitchFamily="66" charset="0"/>
              </a:rPr>
            </a:br>
            <a:r>
              <a:rPr lang="fr-FR" sz="4400" i="1" dirty="0" smtClean="0">
                <a:solidFill>
                  <a:srgbClr val="002060"/>
                </a:solidFill>
                <a:latin typeface="Lucida Handwriting" panose="03010101010101010101" pitchFamily="66" charset="0"/>
              </a:rPr>
              <a:t>30 JUILLET 2017</a:t>
            </a:r>
            <a:endParaRPr lang="fr-FR" sz="4400" i="1" dirty="0">
              <a:solidFill>
                <a:srgbClr val="002060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5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4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6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5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7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1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9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0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62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2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63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6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66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67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68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70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7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44 (800x600)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8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71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7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73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0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74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1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46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0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47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48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3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1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0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2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6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3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8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3054 (800x6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4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Office PowerPoint</Application>
  <PresentationFormat>Grand écran</PresentationFormat>
  <Paragraphs>2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Lucida Handwriting</vt:lpstr>
      <vt:lpstr>Thème Office</vt:lpstr>
      <vt:lpstr>KERMESSE DE TANLAY 30 JUILLET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Martine</dc:creator>
  <cp:lastModifiedBy>Martine</cp:lastModifiedBy>
  <cp:revision>4</cp:revision>
  <dcterms:created xsi:type="dcterms:W3CDTF">2017-08-10T13:06:00Z</dcterms:created>
  <dcterms:modified xsi:type="dcterms:W3CDTF">2017-08-10T13:28:57Z</dcterms:modified>
</cp:coreProperties>
</file>