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2" r:id="rId2"/>
    <p:sldId id="257" r:id="rId3"/>
    <p:sldId id="260" r:id="rId4"/>
    <p:sldId id="261" r:id="rId5"/>
    <p:sldId id="262" r:id="rId6"/>
    <p:sldId id="263" r:id="rId7"/>
    <p:sldId id="285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80" r:id="rId23"/>
    <p:sldId id="281" r:id="rId24"/>
    <p:sldId id="283" r:id="rId25"/>
    <p:sldId id="284" r:id="rId26"/>
  </p:sldIdLst>
  <p:sldSz cx="12192000" cy="6858000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26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F1182-F060-4AF4-A59B-B29BFFE22A7B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BC8C5-C8E0-408D-BC1A-5D28C35B9BF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6039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CCD-6365-4B03-B1C3-F846B29373A8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7968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366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456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0281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3769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905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0838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3152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0060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5555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154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640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250BF-18FF-4673-A508-36C29CFCF71C}" type="datetimeFigureOut">
              <a:rPr lang="fr-FR" smtClean="0"/>
              <a:pPr/>
              <a:t>16/08/2022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61A55-7605-406E-A1E4-469C630479E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16750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495777"/>
            <a:ext cx="6344926" cy="434906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9486" y="3901440"/>
            <a:ext cx="9361714" cy="2352040"/>
          </a:xfrm>
        </p:spPr>
        <p:txBody>
          <a:bodyPr>
            <a:normAutofit/>
          </a:bodyPr>
          <a:lstStyle/>
          <a:p>
            <a: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  <a:t>KERMESSE DE TANLAY</a:t>
            </a:r>
            <a:b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</a:br>
            <a: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  <a:t>DIMANCHE 31 JUILLET 2022</a:t>
            </a:r>
            <a:endParaRPr lang="fr-FR" sz="4400" i="1" dirty="0">
              <a:solidFill>
                <a:srgbClr val="002060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1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4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1747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5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047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6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2400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605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7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301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9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580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2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82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3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9662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6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2436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7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73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8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2400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80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4 (800x600)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5784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0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527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1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17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3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700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4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61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4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61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4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61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6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7303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7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7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8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483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1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80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1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5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80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2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5964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3 (800x600)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530597" y="381000"/>
            <a:ext cx="9130805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938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</Words>
  <Application>Microsoft Office PowerPoint</Application>
  <PresentationFormat>Personnalisé</PresentationFormat>
  <Paragraphs>2</Paragraphs>
  <Slides>25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KERMESSE DE TANLAY DIMANCHE 31 JUILLET 2022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Martine</dc:creator>
  <cp:lastModifiedBy>Pascal</cp:lastModifiedBy>
  <cp:revision>8</cp:revision>
  <dcterms:created xsi:type="dcterms:W3CDTF">2017-08-10T13:06:00Z</dcterms:created>
  <dcterms:modified xsi:type="dcterms:W3CDTF">2022-08-16T18:49:57Z</dcterms:modified>
</cp:coreProperties>
</file>